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56" r:id="rId3"/>
    <p:sldId id="259" r:id="rId4"/>
    <p:sldId id="257" r:id="rId5"/>
    <p:sldId id="268" r:id="rId6"/>
    <p:sldId id="272" r:id="rId7"/>
    <p:sldId id="262" r:id="rId8"/>
    <p:sldId id="263" r:id="rId9"/>
    <p:sldId id="270" r:id="rId10"/>
    <p:sldId id="258" r:id="rId11"/>
    <p:sldId id="274" r:id="rId12"/>
    <p:sldId id="260" r:id="rId13"/>
    <p:sldId id="269" r:id="rId14"/>
    <p:sldId id="264" r:id="rId15"/>
    <p:sldId id="265" r:id="rId16"/>
    <p:sldId id="271" r:id="rId17"/>
    <p:sldId id="266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891-9DFB-45C6-8C74-9079F18C98A5}" type="datetimeFigureOut">
              <a:rPr lang="en-US" smtClean="0"/>
              <a:t>11-Apr-17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BE1B5-3380-41F5-82D1-3E471C50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 </a:t>
            </a:r>
            <a:r>
              <a:rPr lang="en-US" dirty="0" err="1"/>
              <a:t>déploie</a:t>
            </a:r>
            <a:r>
              <a:rPr lang="en-US" dirty="0"/>
              <a:t> que des choses </a:t>
            </a:r>
            <a:r>
              <a:rPr lang="en-US" dirty="0" err="1"/>
              <a:t>testées</a:t>
            </a:r>
            <a:r>
              <a:rPr lang="en-US" dirty="0"/>
              <a:t>, on </a:t>
            </a:r>
            <a:r>
              <a:rPr lang="en-US" dirty="0" err="1"/>
              <a:t>est</a:t>
            </a:r>
            <a:r>
              <a:rPr lang="en-US" dirty="0"/>
              <a:t> à </a:t>
            </a:r>
            <a:r>
              <a:rPr lang="en-US" dirty="0" err="1"/>
              <a:t>l’ère</a:t>
            </a:r>
            <a:r>
              <a:rPr lang="en-US" dirty="0"/>
              <a:t> du cloud, et les reputations se font </a:t>
            </a:r>
            <a:r>
              <a:rPr lang="en-US" dirty="0" err="1"/>
              <a:t>extraordinairement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</a:t>
            </a:r>
            <a:r>
              <a:rPr lang="en-US" dirty="0" err="1"/>
              <a:t>appium</a:t>
            </a:r>
            <a:r>
              <a:rPr lang="en-US" dirty="0"/>
              <a:t> pour clients </a:t>
            </a:r>
            <a:r>
              <a:rPr lang="en-US" dirty="0" err="1"/>
              <a:t>lourds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2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Apprenez</a:t>
            </a:r>
            <a:r>
              <a:rPr lang="en-US" dirty="0"/>
              <a:t> à </a:t>
            </a:r>
            <a:r>
              <a:rPr lang="en-US" dirty="0" err="1"/>
              <a:t>votre</a:t>
            </a:r>
            <a:r>
              <a:rPr lang="en-US" dirty="0"/>
              <a:t> Ops à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GitFlow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06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80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41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9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86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88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49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6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97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7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17B4-D6AF-4848-9654-091C9AE5249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77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240" y="2780523"/>
            <a:ext cx="46043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Vincent Tollu 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@</a:t>
            </a:r>
            <a:r>
              <a:rPr lang="en-US" sz="3200" dirty="0" err="1">
                <a:solidFill>
                  <a:schemeClr val="accent2"/>
                </a:solidFill>
              </a:rPr>
              <a:t>vtollu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vincent.tollu@orange.com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 err="1">
                <a:solidFill>
                  <a:schemeClr val="accent2"/>
                </a:solidFill>
              </a:rPr>
              <a:t>Architecte</a:t>
            </a:r>
            <a:r>
              <a:rPr lang="en-US" sz="3200" dirty="0">
                <a:solidFill>
                  <a:schemeClr val="accent2"/>
                </a:solidFill>
              </a:rPr>
              <a:t> .NET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Direction Technique OAB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63" y="4926564"/>
            <a:ext cx="4242447" cy="1542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727" y="951722"/>
            <a:ext cx="807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it's a bird, it's a plane, it's a DEV!</a:t>
            </a:r>
          </a:p>
        </p:txBody>
      </p:sp>
    </p:spTree>
    <p:extLst>
      <p:ext uri="{BB962C8B-B14F-4D97-AF65-F5344CB8AC3E}">
        <p14:creationId xmlns:p14="http://schemas.microsoft.com/office/powerpoint/2010/main" val="303014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7" y="254976"/>
            <a:ext cx="8912582" cy="647647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-573537" y="5099221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FFC000"/>
                </a:solidFill>
              </a:rPr>
              <a:t>Intégration / Déploiement</a:t>
            </a:r>
          </a:p>
        </p:txBody>
      </p:sp>
    </p:spTree>
    <p:extLst>
      <p:ext uri="{BB962C8B-B14F-4D97-AF65-F5344CB8AC3E}">
        <p14:creationId xmlns:p14="http://schemas.microsoft.com/office/powerpoint/2010/main" val="207895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  <a:p>
            <a:endParaRPr lang="en-US" dirty="0"/>
          </a:p>
          <a:p>
            <a:r>
              <a:rPr lang="en-US" dirty="0"/>
              <a:t>Tests</a:t>
            </a:r>
          </a:p>
          <a:p>
            <a:r>
              <a:rPr lang="en-US" dirty="0"/>
              <a:t>Coverage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09" y="1690688"/>
            <a:ext cx="8863407" cy="3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continue, </a:t>
            </a:r>
            <a:r>
              <a:rPr lang="fr-FR" dirty="0" err="1"/>
              <a:t>SonarQube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Sonar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1607963"/>
            <a:ext cx="12192000" cy="47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Releases TFS, sur </a:t>
            </a:r>
            <a:r>
              <a:rPr lang="fr-FR" dirty="0" err="1"/>
              <a:t>PaaS</a:t>
            </a:r>
            <a:r>
              <a:rPr lang="fr-FR" dirty="0"/>
              <a:t> Azure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 Azure</a:t>
            </a:r>
          </a:p>
          <a:p>
            <a:endParaRPr lang="en-US" dirty="0"/>
          </a:p>
          <a:p>
            <a:r>
              <a:rPr lang="en-US" dirty="0" err="1"/>
              <a:t>Déploiement</a:t>
            </a:r>
            <a:r>
              <a:rPr lang="en-US" dirty="0"/>
              <a:t> IIS local, la base</a:t>
            </a:r>
          </a:p>
          <a:p>
            <a:r>
              <a:rPr lang="en-US" dirty="0" err="1"/>
              <a:t>Déploiement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VS sur Azure (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pubXML</a:t>
            </a:r>
            <a:r>
              <a:rPr lang="en-US" dirty="0"/>
              <a:t>)</a:t>
            </a:r>
          </a:p>
          <a:p>
            <a:r>
              <a:rPr lang="en-US" dirty="0" err="1"/>
              <a:t>Déploiement</a:t>
            </a:r>
            <a:r>
              <a:rPr lang="en-US" dirty="0"/>
              <a:t> via TFS Release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33" y="435977"/>
            <a:ext cx="3163663" cy="25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165049"/>
            <a:ext cx="6568750" cy="6666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125755"/>
            <a:ext cx="9481751" cy="2879629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30881" y="3125755"/>
            <a:ext cx="8501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Dev &amp; Test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 err="1">
                <a:solidFill>
                  <a:srgbClr val="FFC000"/>
                </a:solidFill>
              </a:rPr>
              <a:t>Deploy</a:t>
            </a:r>
            <a:endParaRPr lang="fr-FR" sz="4400" b="1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…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388231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les Ops?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95" y="1499679"/>
            <a:ext cx="76962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l’aide</a:t>
            </a:r>
            <a:r>
              <a:rPr lang="en-US" dirty="0"/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290" y="1408196"/>
            <a:ext cx="12192000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0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3" y="65314"/>
            <a:ext cx="1065643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975" y="3904861"/>
            <a:ext cx="9481751" cy="2637033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3975" y="4161548"/>
            <a:ext cx="8501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A deux, c’est mieux!</a:t>
            </a:r>
          </a:p>
          <a:p>
            <a:r>
              <a:rPr lang="fr-FR" sz="4400" b="1" i="1" dirty="0">
                <a:solidFill>
                  <a:srgbClr val="FFC000"/>
                </a:solidFill>
              </a:rPr>
              <a:t>Ou comment j’ai appris à mon </a:t>
            </a:r>
            <a:r>
              <a:rPr lang="fr-FR" sz="4400" b="1" i="1" dirty="0" err="1">
                <a:solidFill>
                  <a:srgbClr val="FFC000"/>
                </a:solidFill>
              </a:rPr>
              <a:t>Ops</a:t>
            </a:r>
            <a:r>
              <a:rPr lang="fr-FR" sz="4400" b="1" i="1" dirty="0">
                <a:solidFill>
                  <a:srgbClr val="FFC000"/>
                </a:solidFill>
              </a:rPr>
              <a:t>  utiliser </a:t>
            </a:r>
            <a:r>
              <a:rPr lang="fr-FR" sz="4400" b="1" i="1" dirty="0" err="1">
                <a:solidFill>
                  <a:srgbClr val="FFC000"/>
                </a:solidFill>
              </a:rPr>
              <a:t>GitFlow</a:t>
            </a:r>
            <a:endParaRPr lang="fr-FR" sz="44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62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ARM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0" y="1358284"/>
            <a:ext cx="7619922" cy="51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84321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5060332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rgbClr val="FFC000"/>
                </a:solidFill>
              </a:rPr>
              <a:t>It’s</a:t>
            </a:r>
            <a:r>
              <a:rPr lang="fr-FR" sz="4400" b="1" dirty="0">
                <a:solidFill>
                  <a:srgbClr val="FFC000"/>
                </a:solidFill>
              </a:rPr>
              <a:t> a </a:t>
            </a:r>
            <a:r>
              <a:rPr lang="fr-FR" sz="4400" b="1" dirty="0" err="1">
                <a:solidFill>
                  <a:srgbClr val="FFC000"/>
                </a:solidFill>
              </a:rPr>
              <a:t>wonderful</a:t>
            </a:r>
            <a:r>
              <a:rPr lang="fr-FR" sz="4400" b="1" dirty="0">
                <a:solidFill>
                  <a:srgbClr val="FFC000"/>
                </a:solidFill>
              </a:rPr>
              <a:t> time to </a:t>
            </a:r>
            <a:r>
              <a:rPr lang="fr-FR" sz="4400" b="1" dirty="0" err="1">
                <a:solidFill>
                  <a:srgbClr val="FFC000"/>
                </a:solidFill>
              </a:rPr>
              <a:t>be</a:t>
            </a:r>
            <a:r>
              <a:rPr lang="fr-FR" sz="4400" b="1" dirty="0">
                <a:solidFill>
                  <a:srgbClr val="FFC000"/>
                </a:solidFill>
              </a:rPr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232788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code et des hommes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…. Et Git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90" y="1690688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GitFlow</a:t>
            </a:r>
            <a:r>
              <a:rPr lang="fr-FR" dirty="0"/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11" y="1268620"/>
            <a:ext cx="8061820" cy="49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Versioning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A la main</a:t>
            </a:r>
          </a:p>
          <a:p>
            <a:endParaRPr lang="fr-FR" dirty="0"/>
          </a:p>
          <a:p>
            <a:r>
              <a:rPr lang="fr-FR" dirty="0" err="1"/>
              <a:t>Zoltu.Versioning</a:t>
            </a:r>
            <a:endParaRPr lang="fr-FR" dirty="0"/>
          </a:p>
          <a:p>
            <a:r>
              <a:rPr lang="fr-FR" dirty="0" err="1"/>
              <a:t>GitVersion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4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Projet, facile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0"/>
            <a:ext cx="12192000" cy="45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2378" y="5035775"/>
            <a:ext cx="9246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Des tests? Mais mon code est parfait…</a:t>
            </a:r>
          </a:p>
        </p:txBody>
      </p:sp>
    </p:spTree>
    <p:extLst>
      <p:ext uri="{BB962C8B-B14F-4D97-AF65-F5344CB8AC3E}">
        <p14:creationId xmlns:p14="http://schemas.microsoft.com/office/powerpoint/2010/main" val="987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Nunit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Je teste donc je suis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IoC</a:t>
            </a:r>
            <a:r>
              <a:rPr lang="fr-FR" dirty="0"/>
              <a:t> ,</a:t>
            </a:r>
            <a:r>
              <a:rPr lang="fr-FR" dirty="0" err="1"/>
              <a:t>Mock</a:t>
            </a:r>
            <a:r>
              <a:rPr lang="fr-FR" dirty="0"/>
              <a:t>,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1422"/>
            <a:ext cx="10315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Selenium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</a:t>
            </a:r>
            <a:r>
              <a:rPr lang="en-US" dirty="0" err="1"/>
              <a:t>fonctionnels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Web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7" y="2360060"/>
            <a:ext cx="8804707" cy="41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538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</TotalTime>
  <Words>198</Words>
  <Application>Microsoft Office PowerPoint</Application>
  <PresentationFormat>Widescreen</PresentationFormat>
  <Paragraphs>60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Du code et des hommes</vt:lpstr>
      <vt:lpstr>GitFlow?</vt:lpstr>
      <vt:lpstr>Versioning</vt:lpstr>
      <vt:lpstr>Avancement Projet, facile</vt:lpstr>
      <vt:lpstr>PowerPoint Presentation</vt:lpstr>
      <vt:lpstr>Nunit</vt:lpstr>
      <vt:lpstr>Selenium</vt:lpstr>
      <vt:lpstr>PowerPoint Presentation</vt:lpstr>
      <vt:lpstr>Intégration continue</vt:lpstr>
      <vt:lpstr>Intégration continue, SonarQube</vt:lpstr>
      <vt:lpstr>Releases TFS, sur PaaS Azure</vt:lpstr>
      <vt:lpstr>PowerPoint Presentation</vt:lpstr>
      <vt:lpstr>Mais alors les Ops?</vt:lpstr>
      <vt:lpstr>A l’aide!</vt:lpstr>
      <vt:lpstr>PowerPoint Presentation</vt:lpstr>
      <vt:lpstr>Template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to the Ops Side !</dc:title>
  <dc:creator>DIBOT Fabien</dc:creator>
  <cp:lastModifiedBy>Vinzz</cp:lastModifiedBy>
  <cp:revision>30</cp:revision>
  <dcterms:created xsi:type="dcterms:W3CDTF">2017-04-04T12:33:23Z</dcterms:created>
  <dcterms:modified xsi:type="dcterms:W3CDTF">2017-04-11T07:48:37Z</dcterms:modified>
</cp:coreProperties>
</file>